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3"/>
  </p:notesMasterIdLst>
  <p:sldIdLst>
    <p:sldId id="268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3" autoAdjust="0"/>
    <p:restoredTop sz="94660"/>
  </p:normalViewPr>
  <p:slideViewPr>
    <p:cSldViewPr snapToGrid="0">
      <p:cViewPr varScale="1">
        <p:scale>
          <a:sx n="70" d="100"/>
          <a:sy n="70" d="100"/>
        </p:scale>
        <p:origin x="1838" y="2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370D25C-5554-4DB8-9623-2EC26DCCB387}" type="datetimeFigureOut">
              <a:rPr lang="en-US" smtClean="0"/>
              <a:t>10/1/2025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9EEDDEC-7CD2-47CF-A55C-82D224C5E0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76331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85203DB2-0DD6-9B11-014D-D360FC7544E6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>
          <a:xfrm>
            <a:off x="1181100" y="696913"/>
            <a:ext cx="4648200" cy="3486150"/>
          </a:xfrm>
        </p:spPr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E36F2CEF-BCFC-261C-73EF-9AE4E2D0B6CC}"/>
              </a:ext>
            </a:extLst>
          </p:cNvPr>
          <p:cNvSpPr txBox="1"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58298E3-F2BE-848F-211D-BDFC6AD16AFC}"/>
              </a:ext>
            </a:extLst>
          </p:cNvPr>
          <p:cNvSpPr txBox="1"/>
          <p:nvPr/>
        </p:nvSpPr>
        <p:spPr>
          <a:xfrm>
            <a:off x="3970937" y="8829967"/>
            <a:ext cx="3037837" cy="464816"/>
          </a:xfrm>
          <a:prstGeom prst="rect">
            <a:avLst/>
          </a:prstGeom>
          <a:noFill/>
          <a:ln cap="flat">
            <a:noFill/>
          </a:ln>
        </p:spPr>
        <p:txBody>
          <a:bodyPr vert="horz" wrap="square" lIns="93177" tIns="46588" rIns="93177" bIns="46588" anchor="b" anchorCtr="0" compatLnSpc="1">
            <a:no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fld id="{368A6517-B392-4BEA-8483-2254A7C9A201}" type="slidenum">
              <a:rPr kumimoji="0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t>1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F211CF-45DD-E39A-2948-697A776659AE}"/>
              </a:ext>
            </a:extLst>
          </p:cNvPr>
          <p:cNvSpPr txBox="1">
            <a:spLocks noGrp="1"/>
          </p:cNvSpPr>
          <p:nvPr>
            <p:ph type="ctrTitle"/>
          </p:nvPr>
        </p:nvSpPr>
        <p:spPr>
          <a:xfrm>
            <a:off x="685800" y="2130423"/>
            <a:ext cx="7772400" cy="1470026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1">
            <a:noAutofit/>
          </a:bodyPr>
          <a:lstStyle>
            <a:lvl1pPr marL="0" marR="0" lvl="0" indent="0" algn="ctr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tabLst/>
              <a:defRPr lang="en-US" b="0" i="0" u="none" strike="noStrike" cap="none" spc="0" baseline="0">
                <a:solidFill>
                  <a:srgbClr val="5B6770"/>
                </a:solidFill>
                <a:uFillTx/>
                <a:latin typeface="Arial"/>
              </a:defRPr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5F9BE30-7EF1-A42A-C4F5-736DABDD9E77}"/>
              </a:ext>
            </a:extLst>
          </p:cNvPr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3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1">
            <a:noAutofit/>
          </a:bodyPr>
          <a:lstStyle>
            <a:lvl1pPr marL="0" marR="0" lvl="0" indent="0" algn="ctr" fontAlgn="auto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None/>
              <a:tabLst/>
              <a:defRPr lang="en-US" sz="3200" b="0" i="0" u="none" strike="noStrike" cap="none" spc="0" baseline="0">
                <a:solidFill>
                  <a:srgbClr val="5B6770"/>
                </a:solidFill>
                <a:uFillTx/>
                <a:latin typeface="Arial"/>
              </a:defRPr>
            </a:lvl1pPr>
          </a:lstStyle>
          <a:p>
            <a:pPr lvl="0"/>
            <a:r>
              <a:rPr lang="en-US"/>
              <a:t>Click to edit Master subtitle style</a:t>
            </a:r>
          </a:p>
        </p:txBody>
      </p:sp>
      <p:sp>
        <p:nvSpPr>
          <p:cNvPr id="4" name="Footer Placeholder 4">
            <a:extLst>
              <a:ext uri="{FF2B5EF4-FFF2-40B4-BE49-F238E27FC236}">
                <a16:creationId xmlns:a16="http://schemas.microsoft.com/office/drawing/2014/main" id="{294200CB-9E77-6CDF-C1C4-4182B8E9D913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Footer text goes here.</a:t>
            </a:r>
          </a:p>
        </p:txBody>
      </p: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id="{37C2B422-4656-D023-0C2E-628138D321F4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7E2D8589-0E26-4D52-8182-1F41A0CBCE60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8315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E0B1E3-367B-F27C-5800-A87FDD0091E6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381003" y="243678"/>
            <a:ext cx="8458200" cy="518318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Autofit/>
          </a:bodyPr>
          <a:lstStyle>
            <a:lvl1pPr marL="0"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tabLst/>
              <a:defRPr lang="en-US" sz="2800" b="1" i="0" u="none" strike="noStrike" cap="none" spc="0" baseline="0">
                <a:solidFill>
                  <a:srgbClr val="00AEC7"/>
                </a:solidFill>
                <a:uFillTx/>
                <a:latin typeface="Arial"/>
              </a:defRPr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5D5C6E-6758-38A9-5F90-1A3DCC03B5C4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304796" y="990596"/>
            <a:ext cx="8534396" cy="5052224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Autofit/>
          </a:bodyPr>
          <a:lstStyle>
            <a:lvl1pPr marL="342900" marR="0" lvl="0" indent="-342900" fontAlgn="auto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Arial" pitchFamily="34"/>
              <a:tabLst/>
              <a:defRPr lang="en-US" sz="2600" b="0" i="0" u="none" strike="noStrike" cap="none" spc="0" baseline="0">
                <a:solidFill>
                  <a:srgbClr val="5B6770"/>
                </a:solidFill>
                <a:uFillTx/>
                <a:latin typeface="Arial"/>
              </a:defRPr>
            </a:lvl1pPr>
            <a:lvl2pPr marL="742950" marR="0" lvl="1" indent="-285750" fontAlgn="auto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Arial" pitchFamily="34"/>
              <a:buChar char="–"/>
              <a:tabLst/>
              <a:defRPr lang="en-US" b="0" i="0" u="none" strike="noStrike" cap="none" spc="0" baseline="0">
                <a:solidFill>
                  <a:srgbClr val="5B6770"/>
                </a:solidFill>
                <a:uFillTx/>
                <a:latin typeface="Arial"/>
              </a:defRPr>
            </a:lvl2pPr>
            <a:lvl3pPr marR="0" lvl="2" fontAlgn="auto">
              <a:lnSpc>
                <a:spcPct val="100000"/>
              </a:lnSpc>
              <a:spcAft>
                <a:spcPts val="0"/>
              </a:spcAft>
              <a:buSzPct val="100000"/>
              <a:buFont typeface="Arial" pitchFamily="34"/>
              <a:tabLst/>
              <a:defRPr lang="en-US" sz="2200" b="0" i="0" u="none" strike="noStrike" cap="none" spc="0" baseline="0">
                <a:solidFill>
                  <a:srgbClr val="5B6770"/>
                </a:solidFill>
                <a:uFillTx/>
                <a:latin typeface="Arial"/>
              </a:defRPr>
            </a:lvl3pPr>
            <a:lvl4pPr marR="0" lvl="3" fontAlgn="auto">
              <a:lnSpc>
                <a:spcPct val="100000"/>
              </a:lnSpc>
              <a:spcAft>
                <a:spcPts val="0"/>
              </a:spcAft>
              <a:buSzPct val="100000"/>
              <a:buFont typeface="Arial" pitchFamily="34"/>
              <a:buChar char="–"/>
              <a:tabLst/>
              <a:defRPr lang="en-US" sz="2100" b="0" i="0" u="none" strike="noStrike" cap="none" spc="0" baseline="0">
                <a:solidFill>
                  <a:srgbClr val="5B6770"/>
                </a:solidFill>
                <a:uFillTx/>
                <a:latin typeface="Arial"/>
              </a:defRPr>
            </a:lvl4pPr>
            <a:lvl5pPr marR="0" lvl="4" fontAlgn="auto">
              <a:lnSpc>
                <a:spcPct val="100000"/>
              </a:lnSpc>
              <a:spcAft>
                <a:spcPts val="0"/>
              </a:spcAft>
              <a:buSzPct val="100000"/>
              <a:buFont typeface="Arial" pitchFamily="34"/>
              <a:buChar char="»"/>
              <a:tabLst/>
              <a:defRPr lang="en-US" sz="2000" b="0" i="0" u="none" strike="noStrike" cap="none" spc="0" baseline="0">
                <a:solidFill>
                  <a:srgbClr val="5B6770"/>
                </a:solidFill>
                <a:uFillTx/>
                <a:latin typeface="Arial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17D7B9E6-9B73-B177-9EE1-F33ED8BAF90D}"/>
              </a:ext>
            </a:extLst>
          </p:cNvPr>
          <p:cNvSpPr/>
          <p:nvPr/>
        </p:nvSpPr>
        <p:spPr>
          <a:xfrm>
            <a:off x="304796" y="243678"/>
            <a:ext cx="76196" cy="518318"/>
          </a:xfrm>
          <a:prstGeom prst="rect">
            <a:avLst/>
          </a:prstGeom>
          <a:solidFill>
            <a:srgbClr val="5B6770"/>
          </a:solidFill>
          <a:ln cap="flat">
            <a:noFill/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en-US" sz="1800" b="0" i="0" u="none" strike="noStrike" kern="1200" cap="none" spc="0" baseline="0">
              <a:solidFill>
                <a:srgbClr val="FFFFFF"/>
              </a:solidFill>
              <a:uFillTx/>
              <a:latin typeface="Arial"/>
            </a:endParaRP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282527-3EE6-993B-6D45-BDC02259F5B2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Footer text goes here.</a:t>
            </a:r>
          </a:p>
        </p:txBody>
      </p:sp>
      <p:cxnSp>
        <p:nvCxnSpPr>
          <p:cNvPr id="6" name="Straight Connector 4">
            <a:extLst>
              <a:ext uri="{FF2B5EF4-FFF2-40B4-BE49-F238E27FC236}">
                <a16:creationId xmlns:a16="http://schemas.microsoft.com/office/drawing/2014/main" id="{EA0AEF0E-26EF-AB28-C52F-4AC0EA15B239}"/>
              </a:ext>
            </a:extLst>
          </p:cNvPr>
          <p:cNvCxnSpPr/>
          <p:nvPr/>
        </p:nvCxnSpPr>
        <p:spPr>
          <a:xfrm>
            <a:off x="304796" y="243678"/>
            <a:ext cx="990607" cy="0"/>
          </a:xfrm>
          <a:prstGeom prst="straightConnector1">
            <a:avLst/>
          </a:prstGeom>
          <a:noFill/>
          <a:ln w="9528" cap="flat">
            <a:solidFill>
              <a:srgbClr val="5B6770"/>
            </a:solidFill>
            <a:prstDash val="solid"/>
            <a:miter/>
          </a:ln>
        </p:spPr>
      </p:cxn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FBDB30EA-A203-CD48-33C5-39C89EDDAF57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EA79D501-11DD-409C-AF37-52AE82E400A4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7038248"/>
      </p:ext>
    </p:extLst>
  </p:cSld>
  <p:clrMapOvr>
    <a:masterClrMapping/>
  </p:clrMapOvr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2">
            <a:extLst>
              <a:ext uri="{FF2B5EF4-FFF2-40B4-BE49-F238E27FC236}">
                <a16:creationId xmlns:a16="http://schemas.microsoft.com/office/drawing/2014/main" id="{6A286B36-5F24-6862-B5B3-077DD6AF5B44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en-US"/>
              <a:t>Footer text goes here.</a:t>
            </a:r>
          </a:p>
        </p:txBody>
      </p:sp>
      <p:sp>
        <p:nvSpPr>
          <p:cNvPr id="3" name="Slide Number Placeholder 3">
            <a:extLst>
              <a:ext uri="{FF2B5EF4-FFF2-40B4-BE49-F238E27FC236}">
                <a16:creationId xmlns:a16="http://schemas.microsoft.com/office/drawing/2014/main" id="{410B538B-1B6D-2746-4E16-9BA45A6F9D08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9331AF62-1639-4B7A-AF86-1560AE1E0D66}" type="slidenum">
              <a:t>‹#›</a:t>
            </a:fld>
            <a:endParaRPr lang="en-US"/>
          </a:p>
        </p:txBody>
      </p:sp>
      <p:sp>
        <p:nvSpPr>
          <p:cNvPr id="4" name="Content Placeholder 4">
            <a:extLst>
              <a:ext uri="{FF2B5EF4-FFF2-40B4-BE49-F238E27FC236}">
                <a16:creationId xmlns:a16="http://schemas.microsoft.com/office/drawing/2014/main" id="{8D491EF7-1334-A2B7-19B6-AB8B4830AA9E}"/>
              </a:ext>
            </a:extLst>
          </p:cNvPr>
          <p:cNvSpPr txBox="1">
            <a:spLocks noGrp="1"/>
          </p:cNvSpPr>
          <p:nvPr>
            <p:ph sz="quarter" idx="4294967295"/>
          </p:nvPr>
        </p:nvSpPr>
        <p:spPr>
          <a:xfrm>
            <a:off x="628650" y="990596"/>
            <a:ext cx="3886200" cy="480060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Autofit/>
          </a:bodyPr>
          <a:lstStyle>
            <a:lvl1pPr marL="342900" marR="0" lvl="0" indent="-342900" fontAlgn="auto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Arial" pitchFamily="34"/>
              <a:tabLst/>
              <a:defRPr lang="en-US" sz="2400" b="0" i="0" u="none" strike="noStrike" cap="none" spc="0" baseline="0">
                <a:solidFill>
                  <a:srgbClr val="5B6770"/>
                </a:solidFill>
                <a:uFillTx/>
                <a:latin typeface="Arial"/>
              </a:defRPr>
            </a:lvl1pPr>
          </a:lstStyle>
          <a:p>
            <a:pPr lvl="0"/>
            <a:endParaRPr lang="en-US"/>
          </a:p>
        </p:txBody>
      </p:sp>
      <p:sp>
        <p:nvSpPr>
          <p:cNvPr id="5" name="Content Placeholder 5">
            <a:extLst>
              <a:ext uri="{FF2B5EF4-FFF2-40B4-BE49-F238E27FC236}">
                <a16:creationId xmlns:a16="http://schemas.microsoft.com/office/drawing/2014/main" id="{3AAB64DD-AB70-DA76-46FB-79D556EAC6BD}"/>
              </a:ext>
            </a:extLst>
          </p:cNvPr>
          <p:cNvSpPr txBox="1">
            <a:spLocks noGrp="1"/>
          </p:cNvSpPr>
          <p:nvPr>
            <p:ph sz="quarter" idx="4294967295"/>
          </p:nvPr>
        </p:nvSpPr>
        <p:spPr>
          <a:xfrm>
            <a:off x="4629149" y="990596"/>
            <a:ext cx="3886200" cy="480060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Autofit/>
          </a:bodyPr>
          <a:lstStyle>
            <a:lvl1pPr marL="342900" marR="0" lvl="0" indent="-342900" fontAlgn="auto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Arial" pitchFamily="34"/>
              <a:tabLst/>
              <a:defRPr lang="en-US" sz="2400" b="0" i="0" u="none" strike="noStrike" cap="none" spc="0" baseline="0">
                <a:solidFill>
                  <a:srgbClr val="5B6770"/>
                </a:solidFill>
                <a:uFillTx/>
                <a:latin typeface="Arial"/>
              </a:defRPr>
            </a:lvl1pPr>
          </a:lstStyle>
          <a:p>
            <a:pPr lvl="0"/>
            <a:endParaRPr lang="en-US"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id="{8CBFA4D1-7FBA-2326-0BDA-77DC9729EC41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381003" y="243678"/>
            <a:ext cx="8458200" cy="518318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Autofit/>
          </a:bodyPr>
          <a:lstStyle>
            <a:lvl1pPr marL="0" marR="0" lvl="0" indent="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tabLst/>
              <a:defRPr lang="en-US" sz="2800" b="1" i="0" u="none" strike="noStrike" cap="none" spc="0" baseline="0">
                <a:solidFill>
                  <a:srgbClr val="00AEC7"/>
                </a:solidFill>
                <a:uFillTx/>
                <a:latin typeface="Arial"/>
              </a:defRPr>
            </a:lvl1pPr>
          </a:lstStyle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7" name="Rectangle 7">
            <a:extLst>
              <a:ext uri="{FF2B5EF4-FFF2-40B4-BE49-F238E27FC236}">
                <a16:creationId xmlns:a16="http://schemas.microsoft.com/office/drawing/2014/main" id="{B298E1F4-D580-7D2C-77A0-BA979EE78DF8}"/>
              </a:ext>
            </a:extLst>
          </p:cNvPr>
          <p:cNvSpPr/>
          <p:nvPr/>
        </p:nvSpPr>
        <p:spPr>
          <a:xfrm>
            <a:off x="304796" y="243678"/>
            <a:ext cx="76196" cy="518318"/>
          </a:xfrm>
          <a:prstGeom prst="rect">
            <a:avLst/>
          </a:prstGeom>
          <a:solidFill>
            <a:srgbClr val="5B6770"/>
          </a:solidFill>
          <a:ln cap="flat">
            <a:noFill/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en-US" sz="1800" b="0" i="0" u="none" strike="noStrike" kern="1200" cap="none" spc="0" baseline="0">
              <a:solidFill>
                <a:srgbClr val="FFFFFF"/>
              </a:solidFill>
              <a:uFillTx/>
              <a:latin typeface="Arial"/>
            </a:endParaRPr>
          </a:p>
        </p:txBody>
      </p:sp>
      <p:cxnSp>
        <p:nvCxnSpPr>
          <p:cNvPr id="8" name="Straight Connector 8">
            <a:extLst>
              <a:ext uri="{FF2B5EF4-FFF2-40B4-BE49-F238E27FC236}">
                <a16:creationId xmlns:a16="http://schemas.microsoft.com/office/drawing/2014/main" id="{1F33DECC-20B5-604F-FA43-9264730902CA}"/>
              </a:ext>
            </a:extLst>
          </p:cNvPr>
          <p:cNvCxnSpPr/>
          <p:nvPr/>
        </p:nvCxnSpPr>
        <p:spPr>
          <a:xfrm>
            <a:off x="304796" y="243678"/>
            <a:ext cx="990607" cy="0"/>
          </a:xfrm>
          <a:prstGeom prst="straightConnector1">
            <a:avLst/>
          </a:prstGeom>
          <a:noFill/>
          <a:ln w="9528" cap="flat">
            <a:solidFill>
              <a:srgbClr val="5B6770"/>
            </a:solidFill>
            <a:prstDash val="solid"/>
            <a:miter/>
          </a:ln>
        </p:spPr>
      </p:cxnSp>
    </p:spTree>
    <p:extLst>
      <p:ext uri="{BB962C8B-B14F-4D97-AF65-F5344CB8AC3E}">
        <p14:creationId xmlns:p14="http://schemas.microsoft.com/office/powerpoint/2010/main" val="2223761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png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>
            <a:extLst>
              <a:ext uri="{FF2B5EF4-FFF2-40B4-BE49-F238E27FC236}">
                <a16:creationId xmlns:a16="http://schemas.microsoft.com/office/drawing/2014/main" id="{35BE982C-4137-2FC7-0D0D-D7DF2886453E}"/>
              </a:ext>
            </a:extLst>
          </p:cNvPr>
          <p:cNvSpPr txBox="1">
            <a:spLocks noGrp="1"/>
          </p:cNvSpPr>
          <p:nvPr>
            <p:ph type="ftr" sz="quarter" idx="3"/>
          </p:nvPr>
        </p:nvSpPr>
        <p:spPr>
          <a:xfrm>
            <a:off x="2743200" y="6553203"/>
            <a:ext cx="4038603" cy="22860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1" compatLnSpc="1">
            <a:noAutofit/>
          </a:bodyPr>
          <a:lstStyle>
            <a:lvl1pPr marL="0" marR="0" lvl="0" indent="0" algn="ctr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1200" b="0" i="0" u="none" strike="noStrike" kern="1200" cap="none" spc="0" baseline="0">
                <a:solidFill>
                  <a:srgbClr val="898989"/>
                </a:solidFill>
                <a:uFillTx/>
                <a:latin typeface="Arial"/>
              </a:defRPr>
            </a:lvl1pPr>
          </a:lstStyle>
          <a:p>
            <a:pPr lvl="0"/>
            <a:r>
              <a:rPr lang="en-US"/>
              <a:t>Footer text goes here.</a:t>
            </a:r>
          </a:p>
        </p:txBody>
      </p:sp>
      <p:cxnSp>
        <p:nvCxnSpPr>
          <p:cNvPr id="3" name="Straight Connector 6">
            <a:extLst>
              <a:ext uri="{FF2B5EF4-FFF2-40B4-BE49-F238E27FC236}">
                <a16:creationId xmlns:a16="http://schemas.microsoft.com/office/drawing/2014/main" id="{E9700629-016E-B200-11BA-DCC6A78C9DC3}"/>
              </a:ext>
            </a:extLst>
          </p:cNvPr>
          <p:cNvCxnSpPr/>
          <p:nvPr/>
        </p:nvCxnSpPr>
        <p:spPr>
          <a:xfrm>
            <a:off x="76196" y="6476996"/>
            <a:ext cx="594360" cy="0"/>
          </a:xfrm>
          <a:prstGeom prst="straightConnector1">
            <a:avLst/>
          </a:prstGeom>
          <a:noFill/>
          <a:ln w="9528" cap="flat">
            <a:solidFill>
              <a:srgbClr val="5B6770"/>
            </a:solidFill>
            <a:prstDash val="solid"/>
            <a:miter/>
          </a:ln>
        </p:spPr>
      </p:cxnSp>
      <p:cxnSp>
        <p:nvCxnSpPr>
          <p:cNvPr id="4" name="Straight Connector 7">
            <a:extLst>
              <a:ext uri="{FF2B5EF4-FFF2-40B4-BE49-F238E27FC236}">
                <a16:creationId xmlns:a16="http://schemas.microsoft.com/office/drawing/2014/main" id="{3CDE8BD3-009D-B4CB-AD64-5406E0E3B59A}"/>
              </a:ext>
            </a:extLst>
          </p:cNvPr>
          <p:cNvCxnSpPr/>
          <p:nvPr/>
        </p:nvCxnSpPr>
        <p:spPr>
          <a:xfrm>
            <a:off x="2194560" y="6476996"/>
            <a:ext cx="6858000" cy="0"/>
          </a:xfrm>
          <a:prstGeom prst="straightConnector1">
            <a:avLst/>
          </a:prstGeom>
          <a:noFill/>
          <a:ln w="9528" cap="flat">
            <a:solidFill>
              <a:srgbClr val="5B6770"/>
            </a:solidFill>
            <a:prstDash val="solid"/>
            <a:miter/>
          </a:ln>
        </p:spPr>
      </p:cxnSp>
      <p:pic>
        <p:nvPicPr>
          <p:cNvPr id="5" name="Picture 9">
            <a:extLst>
              <a:ext uri="{FF2B5EF4-FFF2-40B4-BE49-F238E27FC236}">
                <a16:creationId xmlns:a16="http://schemas.microsoft.com/office/drawing/2014/main" id="{3ACF88C5-B7C4-2B2C-0DAD-903DC7520F3D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838203" y="6248396"/>
            <a:ext cx="1181871" cy="457200"/>
          </a:xfrm>
          <a:prstGeom prst="rect">
            <a:avLst/>
          </a:prstGeom>
          <a:noFill/>
          <a:ln cap="flat">
            <a:noFill/>
          </a:ln>
        </p:spPr>
      </p:pic>
      <p:sp>
        <p:nvSpPr>
          <p:cNvPr id="6" name="TextBox 8">
            <a:extLst>
              <a:ext uri="{FF2B5EF4-FFF2-40B4-BE49-F238E27FC236}">
                <a16:creationId xmlns:a16="http://schemas.microsoft.com/office/drawing/2014/main" id="{3AC6F531-23C4-6AA8-04CA-115CAEA9F059}"/>
              </a:ext>
            </a:extLst>
          </p:cNvPr>
          <p:cNvSpPr txBox="1"/>
          <p:nvPr/>
        </p:nvSpPr>
        <p:spPr>
          <a:xfrm>
            <a:off x="54671" y="6553203"/>
            <a:ext cx="707324" cy="253919"/>
          </a:xfrm>
          <a:prstGeom prst="rect">
            <a:avLst/>
          </a:prstGeom>
          <a:noFill/>
          <a:ln cap="flat">
            <a:noFill/>
          </a:ln>
        </p:spPr>
        <p:txBody>
          <a:bodyPr vert="horz" wrap="square" lIns="91440" tIns="45720" rIns="91440" bIns="45720" anchor="t" anchorCtr="0" compatLnSpc="1">
            <a:spAutoFit/>
          </a:bodyPr>
          <a:lstStyle/>
          <a:p>
            <a:pPr marL="0" marR="0" lvl="0" indent="0" algn="l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en-US" sz="1000" b="1" i="0" u="none" strike="noStrike" kern="1200" cap="none" spc="0" baseline="0">
                <a:solidFill>
                  <a:srgbClr val="5B6770"/>
                </a:solidFill>
                <a:uFillTx/>
                <a:latin typeface="Arial"/>
              </a:rPr>
              <a:t>PUBLIC</a:t>
            </a:r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824FD0F8-4961-6064-DA7A-958847CE3528}"/>
              </a:ext>
            </a:extLst>
          </p:cNvPr>
          <p:cNvSpPr txBox="1">
            <a:spLocks noGrp="1"/>
          </p:cNvSpPr>
          <p:nvPr>
            <p:ph type="sldNum" sz="quarter" idx="4"/>
          </p:nvPr>
        </p:nvSpPr>
        <p:spPr>
          <a:xfrm>
            <a:off x="8534396" y="6561140"/>
            <a:ext cx="533396" cy="220663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1" compatLnSpc="1">
            <a:noAutofit/>
          </a:bodyPr>
          <a:lstStyle>
            <a:lvl1pPr marL="0" marR="0" lvl="0" indent="0" algn="ctr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1200" b="0" i="0" u="none" strike="noStrike" kern="1200" cap="none" spc="0" baseline="0">
                <a:solidFill>
                  <a:srgbClr val="898989"/>
                </a:solidFill>
                <a:uFillTx/>
                <a:latin typeface="Arial"/>
              </a:defRPr>
            </a:lvl1pPr>
          </a:lstStyle>
          <a:p>
            <a:pPr lvl="0"/>
            <a:fld id="{6957820D-DF57-4DC6-8F9B-5AB858A974FB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27209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F015F1-66BC-B683-0287-B97CFCE4C344}"/>
              </a:ext>
            </a:extLst>
          </p:cNvPr>
          <p:cNvSpPr txBox="1"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en-US" sz="2400" dirty="0"/>
              <a:t>2025 ROS Meter Working Group Leadership Nominees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31854C2-1698-24BB-70AA-CA66A6D42C38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304796" y="914400"/>
            <a:ext cx="8534396" cy="5333996"/>
          </a:xfrm>
        </p:spPr>
        <p:txBody>
          <a:bodyPr/>
          <a:lstStyle/>
          <a:p>
            <a:pPr marL="742950" lvl="2" indent="-514350">
              <a:lnSpc>
                <a:spcPct val="80000"/>
              </a:lnSpc>
              <a:spcBef>
                <a:spcPts val="300"/>
              </a:spcBef>
              <a:buNone/>
            </a:pPr>
            <a:r>
              <a:rPr lang="en-US" sz="1800" dirty="0">
                <a:solidFill>
                  <a:srgbClr val="000000"/>
                </a:solidFill>
                <a:highlight>
                  <a:srgbClr val="C0C0C0"/>
                </a:highlight>
              </a:rPr>
              <a:t> </a:t>
            </a:r>
            <a:endParaRPr lang="en-US" sz="1800" dirty="0">
              <a:solidFill>
                <a:srgbClr val="BFBFBF"/>
              </a:solidFill>
              <a:highlight>
                <a:srgbClr val="C0C0C0"/>
              </a:highlight>
            </a:endParaRPr>
          </a:p>
          <a:p>
            <a:pPr marL="742950" lvl="2" indent="-514350">
              <a:lnSpc>
                <a:spcPct val="80000"/>
              </a:lnSpc>
              <a:spcBef>
                <a:spcPts val="300"/>
              </a:spcBef>
              <a:buNone/>
            </a:pPr>
            <a:r>
              <a:rPr lang="en-US" sz="2400" b="1" dirty="0">
                <a:solidFill>
                  <a:srgbClr val="000000"/>
                </a:solidFill>
              </a:rPr>
              <a:t>Meter Working Group (MWG)  </a:t>
            </a:r>
          </a:p>
          <a:p>
            <a:pPr marL="742950" lvl="2" indent="-514350">
              <a:lnSpc>
                <a:spcPct val="80000"/>
              </a:lnSpc>
              <a:spcBef>
                <a:spcPts val="300"/>
              </a:spcBef>
              <a:buNone/>
            </a:pPr>
            <a:r>
              <a:rPr lang="en-US" sz="2000" dirty="0">
                <a:solidFill>
                  <a:srgbClr val="000000"/>
                </a:solidFill>
              </a:rPr>
              <a:t>Chair:  Kyle </a:t>
            </a:r>
            <a:r>
              <a:rPr lang="en-US" sz="2000" dirty="0" err="1">
                <a:solidFill>
                  <a:srgbClr val="000000"/>
                </a:solidFill>
              </a:rPr>
              <a:t>Stuckly</a:t>
            </a:r>
            <a:r>
              <a:rPr lang="en-US" sz="2000" dirty="0">
                <a:solidFill>
                  <a:srgbClr val="000000"/>
                </a:solidFill>
              </a:rPr>
              <a:t>, </a:t>
            </a:r>
            <a:r>
              <a:rPr lang="en-US" sz="2000" i="1" dirty="0">
                <a:solidFill>
                  <a:srgbClr val="000000"/>
                </a:solidFill>
              </a:rPr>
              <a:t>Oncor</a:t>
            </a:r>
            <a:r>
              <a:rPr lang="en-US" sz="2000" dirty="0">
                <a:solidFill>
                  <a:srgbClr val="000000"/>
                </a:solidFill>
              </a:rPr>
              <a:t>			 </a:t>
            </a:r>
          </a:p>
          <a:p>
            <a:pPr marL="742950" lvl="2" indent="-514350">
              <a:lnSpc>
                <a:spcPct val="80000"/>
              </a:lnSpc>
              <a:spcBef>
                <a:spcPts val="300"/>
              </a:spcBef>
              <a:buNone/>
            </a:pPr>
            <a:r>
              <a:rPr lang="en-US" sz="2000" dirty="0">
                <a:solidFill>
                  <a:srgbClr val="000000"/>
                </a:solidFill>
              </a:rPr>
              <a:t>Vice Chair:  Tony Davis, </a:t>
            </a:r>
            <a:r>
              <a:rPr lang="en-US" sz="2000" i="1" dirty="0">
                <a:solidFill>
                  <a:srgbClr val="000000"/>
                </a:solidFill>
              </a:rPr>
              <a:t>WETT</a:t>
            </a:r>
          </a:p>
          <a:p>
            <a:pPr marL="742950" lvl="2" indent="-514350">
              <a:lnSpc>
                <a:spcPct val="80000"/>
              </a:lnSpc>
              <a:spcBef>
                <a:spcPts val="300"/>
              </a:spcBef>
              <a:buNone/>
            </a:pPr>
            <a:endParaRPr lang="en-US" sz="1800" i="1" dirty="0">
              <a:solidFill>
                <a:srgbClr val="000000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85A8E7C-3081-3194-6F0A-3CAB66D4EDBE}"/>
              </a:ext>
            </a:extLst>
          </p:cNvPr>
          <p:cNvSpPr txBox="1"/>
          <p:nvPr/>
        </p:nvSpPr>
        <p:spPr>
          <a:xfrm>
            <a:off x="8534396" y="6561140"/>
            <a:ext cx="533396" cy="220663"/>
          </a:xfrm>
          <a:prstGeom prst="rect">
            <a:avLst/>
          </a:prstGeom>
          <a:noFill/>
          <a:ln cap="flat">
            <a:noFill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fld id="{82FF6B94-5918-426E-9FFE-1580D5DAAC95}" type="slidenum">
              <a:rPr kumimoji="0" lang="en-US" sz="1200" b="0" i="0" u="none" strike="noStrike" kern="1200" cap="none" spc="0" normalizeH="0" baseline="0" noProof="0">
                <a:ln>
                  <a:noFill/>
                </a:ln>
                <a:solidFill>
                  <a:srgbClr val="898989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t>1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33</Words>
  <Application>Microsoft Office PowerPoint</Application>
  <PresentationFormat>On-screen Show (4:3)</PresentationFormat>
  <Paragraphs>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Arial</vt:lpstr>
      <vt:lpstr>Calibri</vt:lpstr>
      <vt:lpstr>Office Theme</vt:lpstr>
      <vt:lpstr>2025 ROS Meter Working Group Leadership Nominees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Gonzales, Nathan</dc:creator>
  <cp:lastModifiedBy>Gonzales, Nathan</cp:lastModifiedBy>
  <cp:revision>1</cp:revision>
  <dcterms:created xsi:type="dcterms:W3CDTF">2025-10-01T18:21:35Z</dcterms:created>
  <dcterms:modified xsi:type="dcterms:W3CDTF">2025-10-01T18:27:39Z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7084cbda-52b8-46fb-a7b7-cb5bd465ed85_Enabled">
    <vt:lpwstr>true</vt:lpwstr>
  </property>
  <property fmtid="{D5CDD505-2E9C-101B-9397-08002B2CF9AE}" pid="3" name="MSIP_Label_7084cbda-52b8-46fb-a7b7-cb5bd465ed85_SetDate">
    <vt:lpwstr>2025-10-01T18:26:39Z</vt:lpwstr>
  </property>
  <property fmtid="{D5CDD505-2E9C-101B-9397-08002B2CF9AE}" pid="4" name="MSIP_Label_7084cbda-52b8-46fb-a7b7-cb5bd465ed85_Method">
    <vt:lpwstr>Standard</vt:lpwstr>
  </property>
  <property fmtid="{D5CDD505-2E9C-101B-9397-08002B2CF9AE}" pid="5" name="MSIP_Label_7084cbda-52b8-46fb-a7b7-cb5bd465ed85_Name">
    <vt:lpwstr>Internal</vt:lpwstr>
  </property>
  <property fmtid="{D5CDD505-2E9C-101B-9397-08002B2CF9AE}" pid="6" name="MSIP_Label_7084cbda-52b8-46fb-a7b7-cb5bd465ed85_SiteId">
    <vt:lpwstr>0afb747d-bff7-4596-a9fc-950ef9e0ec45</vt:lpwstr>
  </property>
  <property fmtid="{D5CDD505-2E9C-101B-9397-08002B2CF9AE}" pid="7" name="MSIP_Label_7084cbda-52b8-46fb-a7b7-cb5bd465ed85_ActionId">
    <vt:lpwstr>ba03b927-29e3-4e3c-aa47-dda09de25bf9</vt:lpwstr>
  </property>
  <property fmtid="{D5CDD505-2E9C-101B-9397-08002B2CF9AE}" pid="8" name="MSIP_Label_7084cbda-52b8-46fb-a7b7-cb5bd465ed85_ContentBits">
    <vt:lpwstr>0</vt:lpwstr>
  </property>
  <property fmtid="{D5CDD505-2E9C-101B-9397-08002B2CF9AE}" pid="9" name="MSIP_Label_7084cbda-52b8-46fb-a7b7-cb5bd465ed85_Tag">
    <vt:lpwstr>10, 3, 0, 1</vt:lpwstr>
  </property>
</Properties>
</file>

<file path=docProps/thumbnail.jpeg>
</file>